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notesMasterIdLst>
    <p:notesMasterId r:id="rId11"/>
  </p:notesMasterIdLst>
  <p:sldIdLst>
    <p:sldId id="352" r:id="rId2"/>
    <p:sldId id="353" r:id="rId3"/>
    <p:sldId id="354" r:id="rId4"/>
    <p:sldId id="355" r:id="rId5"/>
    <p:sldId id="356" r:id="rId6"/>
    <p:sldId id="357" r:id="rId7"/>
    <p:sldId id="358" r:id="rId8"/>
    <p:sldId id="359" r:id="rId9"/>
    <p:sldId id="3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1" d="100"/>
          <a:sy n="51" d="100"/>
        </p:scale>
        <p:origin x="1416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9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59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104860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0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3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104863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3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0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5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104865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5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6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104865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1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2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3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4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1048666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67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2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104862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2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1048582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3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9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70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104867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9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640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4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104864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5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104864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29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30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104863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3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2720F-1CC2-4E9D-BF75-5EA6D97C1EFF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extBox 3"/>
          <p:cNvSpPr txBox="1"/>
          <p:nvPr/>
        </p:nvSpPr>
        <p:spPr>
          <a:xfrm>
            <a:off x="1142999" y="1506070"/>
            <a:ext cx="10112188" cy="6263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4800" dirty="0" smtClean="0"/>
              <a:t>12*4 =               15*2=              14*3=</a:t>
            </a:r>
          </a:p>
          <a:p>
            <a:pPr algn="just">
              <a:spcAft>
                <a:spcPts val="600"/>
              </a:spcAft>
            </a:pPr>
            <a:r>
              <a:rPr lang="ru-RU" sz="4800" dirty="0" smtClean="0"/>
              <a:t>63:7=                 72:9=               56:8=</a:t>
            </a:r>
          </a:p>
          <a:p>
            <a:pPr algn="just">
              <a:spcAft>
                <a:spcPts val="600"/>
              </a:spcAft>
            </a:pPr>
            <a:r>
              <a:rPr lang="ru-RU" sz="4800" dirty="0" smtClean="0"/>
              <a:t>7*9=                  4*8=                20:4=</a:t>
            </a:r>
          </a:p>
          <a:p>
            <a:pPr algn="just">
              <a:spcAft>
                <a:spcPts val="600"/>
              </a:spcAft>
            </a:pPr>
            <a:r>
              <a:rPr lang="ru-RU" sz="4800" dirty="0" smtClean="0"/>
              <a:t>700:10=            900:9=             600:60=</a:t>
            </a:r>
          </a:p>
          <a:p>
            <a:pPr algn="just">
              <a:spcAft>
                <a:spcPts val="600"/>
              </a:spcAft>
            </a:pPr>
            <a:r>
              <a:rPr lang="ru-RU" sz="4800" dirty="0" smtClean="0"/>
              <a:t>23*10=             100*35=            67*10=</a:t>
            </a:r>
          </a:p>
          <a:p>
            <a:pPr algn="just">
              <a:spcAft>
                <a:spcPts val="600"/>
              </a:spcAft>
            </a:pPr>
            <a:r>
              <a:rPr lang="ru-RU" sz="4800" dirty="0" smtClean="0"/>
              <a:t>81:9=                49:7=                45:5=</a:t>
            </a:r>
            <a:endParaRPr lang="ru-RU" sz="4800" dirty="0"/>
          </a:p>
        </p:txBody>
      </p:sp>
      <p:sp>
        <p:nvSpPr>
          <p:cNvPr id="1048603" name="TextBox 4"/>
          <p:cNvSpPr txBox="1"/>
          <p:nvPr/>
        </p:nvSpPr>
        <p:spPr>
          <a:xfrm>
            <a:off x="3502958" y="349624"/>
            <a:ext cx="5392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УСТНЫЙ СЧЕТ</a:t>
            </a:r>
            <a:endParaRPr lang="ru-RU" sz="4000" dirty="0"/>
          </a:p>
        </p:txBody>
      </p:sp>
      <p:sp>
        <p:nvSpPr>
          <p:cNvPr id="1048604" name="TextBox 5"/>
          <p:cNvSpPr txBox="1"/>
          <p:nvPr/>
        </p:nvSpPr>
        <p:spPr>
          <a:xfrm>
            <a:off x="2904564" y="1506070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48</a:t>
            </a:r>
            <a:endParaRPr lang="ru-RU" dirty="0"/>
          </a:p>
        </p:txBody>
      </p:sp>
      <p:sp>
        <p:nvSpPr>
          <p:cNvPr id="1048605" name="TextBox 8"/>
          <p:cNvSpPr txBox="1"/>
          <p:nvPr/>
        </p:nvSpPr>
        <p:spPr>
          <a:xfrm>
            <a:off x="2584075" y="2368243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9</a:t>
            </a:r>
            <a:endParaRPr lang="ru-RU" dirty="0"/>
          </a:p>
        </p:txBody>
      </p:sp>
      <p:sp>
        <p:nvSpPr>
          <p:cNvPr id="1048606" name="TextBox 9"/>
          <p:cNvSpPr txBox="1"/>
          <p:nvPr/>
        </p:nvSpPr>
        <p:spPr>
          <a:xfrm>
            <a:off x="2458570" y="3118451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63</a:t>
            </a:r>
            <a:endParaRPr lang="ru-RU" dirty="0"/>
          </a:p>
        </p:txBody>
      </p:sp>
      <p:sp>
        <p:nvSpPr>
          <p:cNvPr id="1048607" name="TextBox 10"/>
          <p:cNvSpPr txBox="1"/>
          <p:nvPr/>
        </p:nvSpPr>
        <p:spPr>
          <a:xfrm>
            <a:off x="3182469" y="3868402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70</a:t>
            </a:r>
            <a:endParaRPr lang="ru-RU" dirty="0"/>
          </a:p>
        </p:txBody>
      </p:sp>
      <p:sp>
        <p:nvSpPr>
          <p:cNvPr id="1048608" name="TextBox 11"/>
          <p:cNvSpPr txBox="1"/>
          <p:nvPr/>
        </p:nvSpPr>
        <p:spPr>
          <a:xfrm>
            <a:off x="3056964" y="4690759"/>
            <a:ext cx="1196788" cy="1539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230</a:t>
            </a:r>
            <a:endParaRPr lang="ru-RU" dirty="0"/>
          </a:p>
        </p:txBody>
      </p:sp>
      <p:sp>
        <p:nvSpPr>
          <p:cNvPr id="1048609" name="TextBox 12"/>
          <p:cNvSpPr txBox="1"/>
          <p:nvPr/>
        </p:nvSpPr>
        <p:spPr>
          <a:xfrm>
            <a:off x="2584075" y="5563458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9</a:t>
            </a:r>
            <a:endParaRPr lang="ru-RU" dirty="0"/>
          </a:p>
        </p:txBody>
      </p:sp>
      <p:sp>
        <p:nvSpPr>
          <p:cNvPr id="1048610" name="TextBox 13"/>
          <p:cNvSpPr txBox="1"/>
          <p:nvPr/>
        </p:nvSpPr>
        <p:spPr>
          <a:xfrm>
            <a:off x="6143062" y="5515450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7</a:t>
            </a:r>
            <a:endParaRPr lang="ru-RU" dirty="0"/>
          </a:p>
        </p:txBody>
      </p:sp>
      <p:sp>
        <p:nvSpPr>
          <p:cNvPr id="1048611" name="TextBox 14"/>
          <p:cNvSpPr txBox="1"/>
          <p:nvPr/>
        </p:nvSpPr>
        <p:spPr>
          <a:xfrm>
            <a:off x="7041774" y="4830044"/>
            <a:ext cx="1425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3500</a:t>
            </a:r>
            <a:endParaRPr lang="ru-RU" sz="1400" dirty="0"/>
          </a:p>
        </p:txBody>
      </p:sp>
      <p:sp>
        <p:nvSpPr>
          <p:cNvPr id="1048612" name="TextBox 15"/>
          <p:cNvSpPr txBox="1"/>
          <p:nvPr/>
        </p:nvSpPr>
        <p:spPr>
          <a:xfrm>
            <a:off x="6622672" y="3925550"/>
            <a:ext cx="1196788" cy="1539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100</a:t>
            </a:r>
            <a:endParaRPr lang="ru-RU" dirty="0"/>
          </a:p>
        </p:txBody>
      </p:sp>
      <p:sp>
        <p:nvSpPr>
          <p:cNvPr id="1048613" name="TextBox 16"/>
          <p:cNvSpPr txBox="1"/>
          <p:nvPr/>
        </p:nvSpPr>
        <p:spPr>
          <a:xfrm>
            <a:off x="6143062" y="3118450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32</a:t>
            </a:r>
            <a:endParaRPr lang="ru-RU" dirty="0"/>
          </a:p>
        </p:txBody>
      </p:sp>
      <p:sp>
        <p:nvSpPr>
          <p:cNvPr id="1048614" name="TextBox 17"/>
          <p:cNvSpPr txBox="1"/>
          <p:nvPr/>
        </p:nvSpPr>
        <p:spPr>
          <a:xfrm>
            <a:off x="6340287" y="2337067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8</a:t>
            </a:r>
            <a:endParaRPr lang="ru-RU" dirty="0"/>
          </a:p>
        </p:txBody>
      </p:sp>
      <p:sp>
        <p:nvSpPr>
          <p:cNvPr id="1048615" name="TextBox 18"/>
          <p:cNvSpPr txBox="1"/>
          <p:nvPr/>
        </p:nvSpPr>
        <p:spPr>
          <a:xfrm>
            <a:off x="6481481" y="1506070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30</a:t>
            </a:r>
            <a:endParaRPr lang="ru-RU" dirty="0"/>
          </a:p>
        </p:txBody>
      </p:sp>
      <p:sp>
        <p:nvSpPr>
          <p:cNvPr id="1048616" name="TextBox 19"/>
          <p:cNvSpPr txBox="1"/>
          <p:nvPr/>
        </p:nvSpPr>
        <p:spPr>
          <a:xfrm>
            <a:off x="9810753" y="5503927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9</a:t>
            </a:r>
            <a:endParaRPr lang="ru-RU" dirty="0"/>
          </a:p>
        </p:txBody>
      </p:sp>
      <p:sp>
        <p:nvSpPr>
          <p:cNvPr id="1048617" name="TextBox 20"/>
          <p:cNvSpPr txBox="1"/>
          <p:nvPr/>
        </p:nvSpPr>
        <p:spPr>
          <a:xfrm>
            <a:off x="10495426" y="4738704"/>
            <a:ext cx="1196788" cy="1539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670</a:t>
            </a:r>
            <a:endParaRPr lang="ru-RU" dirty="0"/>
          </a:p>
        </p:txBody>
      </p:sp>
      <p:sp>
        <p:nvSpPr>
          <p:cNvPr id="1048618" name="TextBox 21"/>
          <p:cNvSpPr txBox="1"/>
          <p:nvPr/>
        </p:nvSpPr>
        <p:spPr>
          <a:xfrm>
            <a:off x="10409147" y="3946526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10</a:t>
            </a:r>
            <a:endParaRPr lang="ru-RU" dirty="0"/>
          </a:p>
        </p:txBody>
      </p:sp>
      <p:sp>
        <p:nvSpPr>
          <p:cNvPr id="1048619" name="TextBox 22"/>
          <p:cNvSpPr txBox="1"/>
          <p:nvPr/>
        </p:nvSpPr>
        <p:spPr>
          <a:xfrm>
            <a:off x="9715491" y="3096314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5</a:t>
            </a:r>
            <a:endParaRPr lang="ru-RU" dirty="0"/>
          </a:p>
        </p:txBody>
      </p:sp>
      <p:sp>
        <p:nvSpPr>
          <p:cNvPr id="1048620" name="TextBox 23"/>
          <p:cNvSpPr txBox="1"/>
          <p:nvPr/>
        </p:nvSpPr>
        <p:spPr>
          <a:xfrm>
            <a:off x="9787214" y="2276696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7</a:t>
            </a:r>
            <a:endParaRPr lang="ru-RU" dirty="0"/>
          </a:p>
        </p:txBody>
      </p:sp>
      <p:sp>
        <p:nvSpPr>
          <p:cNvPr id="1048621" name="TextBox 24"/>
          <p:cNvSpPr txBox="1"/>
          <p:nvPr/>
        </p:nvSpPr>
        <p:spPr>
          <a:xfrm>
            <a:off x="9905998" y="1501951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42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4" grpId="0"/>
      <p:bldP spid="1048605" grpId="0"/>
      <p:bldP spid="1048606" grpId="0"/>
      <p:bldP spid="1048607" grpId="0"/>
      <p:bldP spid="1048608" grpId="0"/>
      <p:bldP spid="1048609" grpId="0"/>
      <p:bldP spid="1048610" grpId="0"/>
      <p:bldP spid="1048611" grpId="0"/>
      <p:bldP spid="1048612" grpId="0"/>
      <p:bldP spid="1048613" grpId="0"/>
      <p:bldP spid="1048614" grpId="0"/>
      <p:bldP spid="1048615" grpId="0"/>
      <p:bldP spid="1048616" grpId="0"/>
      <p:bldP spid="1048617" grpId="0"/>
      <p:bldP spid="1048618" grpId="0"/>
      <p:bldP spid="1048619" grpId="0"/>
      <p:bldP spid="1048620" grpId="0"/>
      <p:bldP spid="10486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Таблица 2"/>
          <p:cNvGraphicFramePr>
            <a:graphicFrameLocks noGrp="1"/>
          </p:cNvGraphicFramePr>
          <p:nvPr/>
        </p:nvGraphicFramePr>
        <p:xfrm>
          <a:off x="403417" y="719666"/>
          <a:ext cx="11268628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9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670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70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100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3500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63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230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48</a:t>
                      </a:r>
                      <a:endParaRPr lang="ru-RU" sz="5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А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З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А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М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И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Г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Н</a:t>
                      </a:r>
                      <a:endParaRPr lang="ru-RU" sz="5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194305" name="Таблица 3"/>
          <p:cNvGraphicFramePr>
            <a:graphicFrameLocks noGrp="1"/>
          </p:cNvGraphicFramePr>
          <p:nvPr/>
        </p:nvGraphicFramePr>
        <p:xfrm>
          <a:off x="403417" y="3422525"/>
          <a:ext cx="11268628" cy="24688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609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36102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3500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670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230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100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70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63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48</a:t>
                      </a:r>
                      <a:endParaRPr lang="ru-RU" sz="5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102"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М</a:t>
                      </a:r>
                      <a:endParaRPr lang="ru-RU" sz="9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А</a:t>
                      </a:r>
                      <a:endParaRPr lang="ru-RU" sz="9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Г</a:t>
                      </a:r>
                      <a:endParaRPr lang="ru-RU" sz="9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А</a:t>
                      </a:r>
                      <a:endParaRPr lang="ru-RU" sz="9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З</a:t>
                      </a:r>
                      <a:endParaRPr lang="ru-RU" sz="9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И</a:t>
                      </a:r>
                      <a:endParaRPr lang="ru-RU" sz="9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Н</a:t>
                      </a:r>
                      <a:endParaRPr lang="ru-RU" sz="9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2"/>
          <p:cNvPicPr>
            <a:picLocks noChangeAspect="1"/>
          </p:cNvPicPr>
          <p:nvPr/>
        </p:nvPicPr>
        <p:blipFill rotWithShape="1">
          <a:blip r:embed="rId2"/>
          <a:srcRect l="4234" t="26643" r="4706" b="4637"/>
          <a:stretch>
            <a:fillRect/>
          </a:stretch>
        </p:blipFill>
        <p:spPr>
          <a:xfrm>
            <a:off x="0" y="174814"/>
            <a:ext cx="12192000" cy="6521304"/>
          </a:xfrm>
          <a:prstGeom prst="rect">
            <a:avLst/>
          </a:prstGeom>
        </p:spPr>
      </p:pic>
      <p:sp>
        <p:nvSpPr>
          <p:cNvPr id="1048584" name="TextBox 3"/>
          <p:cNvSpPr txBox="1"/>
          <p:nvPr/>
        </p:nvSpPr>
        <p:spPr>
          <a:xfrm>
            <a:off x="679074" y="5479215"/>
            <a:ext cx="685800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20</a:t>
            </a:r>
            <a:endParaRPr lang="ru-RU" sz="2400" dirty="0"/>
          </a:p>
        </p:txBody>
      </p:sp>
      <p:sp>
        <p:nvSpPr>
          <p:cNvPr id="1048585" name="TextBox 4"/>
          <p:cNvSpPr txBox="1"/>
          <p:nvPr/>
        </p:nvSpPr>
        <p:spPr>
          <a:xfrm>
            <a:off x="389962" y="4168798"/>
            <a:ext cx="578225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15</a:t>
            </a:r>
            <a:endParaRPr lang="ru-RU" dirty="0"/>
          </a:p>
        </p:txBody>
      </p:sp>
      <p:sp>
        <p:nvSpPr>
          <p:cNvPr id="1048586" name="TextBox 5"/>
          <p:cNvSpPr txBox="1"/>
          <p:nvPr/>
        </p:nvSpPr>
        <p:spPr>
          <a:xfrm>
            <a:off x="3469342" y="2131823"/>
            <a:ext cx="712694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10</a:t>
            </a:r>
            <a:endParaRPr lang="ru-RU" dirty="0"/>
          </a:p>
        </p:txBody>
      </p:sp>
      <p:sp>
        <p:nvSpPr>
          <p:cNvPr id="1048587" name="TextBox 6"/>
          <p:cNvSpPr txBox="1"/>
          <p:nvPr/>
        </p:nvSpPr>
        <p:spPr>
          <a:xfrm>
            <a:off x="3684494" y="4094377"/>
            <a:ext cx="699247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10</a:t>
            </a:r>
            <a:endParaRPr lang="ru-RU" dirty="0"/>
          </a:p>
        </p:txBody>
      </p:sp>
      <p:sp>
        <p:nvSpPr>
          <p:cNvPr id="1048588" name="TextBox 7"/>
          <p:cNvSpPr txBox="1"/>
          <p:nvPr/>
        </p:nvSpPr>
        <p:spPr>
          <a:xfrm>
            <a:off x="7866533" y="3381578"/>
            <a:ext cx="412374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9</a:t>
            </a:r>
            <a:endParaRPr lang="ru-RU" dirty="0"/>
          </a:p>
        </p:txBody>
      </p:sp>
      <p:sp>
        <p:nvSpPr>
          <p:cNvPr id="1048589" name="TextBox 8"/>
          <p:cNvSpPr txBox="1"/>
          <p:nvPr/>
        </p:nvSpPr>
        <p:spPr>
          <a:xfrm>
            <a:off x="9507073" y="3381578"/>
            <a:ext cx="484093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6</a:t>
            </a:r>
            <a:endParaRPr lang="ru-RU" dirty="0"/>
          </a:p>
        </p:txBody>
      </p:sp>
      <p:sp>
        <p:nvSpPr>
          <p:cNvPr id="1048590" name="TextBox 9"/>
          <p:cNvSpPr txBox="1"/>
          <p:nvPr/>
        </p:nvSpPr>
        <p:spPr>
          <a:xfrm>
            <a:off x="7611038" y="4551578"/>
            <a:ext cx="510989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5</a:t>
            </a:r>
            <a:endParaRPr lang="ru-RU" dirty="0"/>
          </a:p>
        </p:txBody>
      </p:sp>
      <p:sp>
        <p:nvSpPr>
          <p:cNvPr id="1048591" name="TextBox 10"/>
          <p:cNvSpPr txBox="1"/>
          <p:nvPr/>
        </p:nvSpPr>
        <p:spPr>
          <a:xfrm>
            <a:off x="9507073" y="4537920"/>
            <a:ext cx="484093" cy="494302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6</a:t>
            </a:r>
            <a:endParaRPr lang="ru-RU" dirty="0"/>
          </a:p>
        </p:txBody>
      </p:sp>
      <p:sp>
        <p:nvSpPr>
          <p:cNvPr id="1048592" name="TextBox 11"/>
          <p:cNvSpPr txBox="1"/>
          <p:nvPr/>
        </p:nvSpPr>
        <p:spPr>
          <a:xfrm>
            <a:off x="11026592" y="4537920"/>
            <a:ext cx="510987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4</a:t>
            </a:r>
            <a:endParaRPr lang="ru-RU" dirty="0"/>
          </a:p>
        </p:txBody>
      </p:sp>
      <p:sp>
        <p:nvSpPr>
          <p:cNvPr id="1048593" name="TextBox 13"/>
          <p:cNvSpPr txBox="1"/>
          <p:nvPr/>
        </p:nvSpPr>
        <p:spPr>
          <a:xfrm>
            <a:off x="7996518" y="6010625"/>
            <a:ext cx="564777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5</a:t>
            </a:r>
            <a:endParaRPr lang="ru-RU" dirty="0"/>
          </a:p>
        </p:txBody>
      </p:sp>
      <p:sp>
        <p:nvSpPr>
          <p:cNvPr id="1048594" name="TextBox 18"/>
          <p:cNvSpPr txBox="1"/>
          <p:nvPr/>
        </p:nvSpPr>
        <p:spPr>
          <a:xfrm>
            <a:off x="9397251" y="6010625"/>
            <a:ext cx="564777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5</a:t>
            </a:r>
            <a:endParaRPr lang="ru-RU" dirty="0"/>
          </a:p>
        </p:txBody>
      </p:sp>
      <p:sp>
        <p:nvSpPr>
          <p:cNvPr id="1048595" name="TextBox 19"/>
          <p:cNvSpPr txBox="1"/>
          <p:nvPr/>
        </p:nvSpPr>
        <p:spPr>
          <a:xfrm>
            <a:off x="8693523" y="5981028"/>
            <a:ext cx="564777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5</a:t>
            </a:r>
            <a:endParaRPr lang="ru-RU" dirty="0"/>
          </a:p>
        </p:txBody>
      </p:sp>
      <p:sp>
        <p:nvSpPr>
          <p:cNvPr id="1048596" name="TextBox 20"/>
          <p:cNvSpPr txBox="1"/>
          <p:nvPr/>
        </p:nvSpPr>
        <p:spPr>
          <a:xfrm>
            <a:off x="10441637" y="5981028"/>
            <a:ext cx="712694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10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08077" y="563046"/>
            <a:ext cx="3176722" cy="5731908"/>
            <a:chOff x="508077" y="563046"/>
            <a:chExt cx="3176722" cy="5731908"/>
          </a:xfrm>
        </p:grpSpPr>
        <p:pic>
          <p:nvPicPr>
            <p:cNvPr id="2097153" name="Рисунок 2097152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8077" y="563046"/>
              <a:ext cx="3176722" cy="5731908"/>
            </a:xfrm>
            <a:prstGeom prst="rect">
              <a:avLst/>
            </a:prstGeom>
          </p:spPr>
        </p:pic>
        <p:sp>
          <p:nvSpPr>
            <p:cNvPr id="1048682" name="Скругленный прямоугольник 1048681"/>
            <p:cNvSpPr/>
            <p:nvPr/>
          </p:nvSpPr>
          <p:spPr>
            <a:xfrm>
              <a:off x="624314" y="1893420"/>
              <a:ext cx="338256" cy="3382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/>
            <a:p>
              <a:pPr algn="ctr"/>
              <a:r>
                <a:rPr lang="en-US" sz="1400"/>
                <a:t>5</a:t>
              </a:r>
              <a:endParaRPr lang="ru-RU"/>
            </a:p>
          </p:txBody>
        </p:sp>
        <p:sp>
          <p:nvSpPr>
            <p:cNvPr id="1048684" name="Скругленный прямоугольник 1048683"/>
            <p:cNvSpPr/>
            <p:nvPr/>
          </p:nvSpPr>
          <p:spPr>
            <a:xfrm>
              <a:off x="3131277" y="1813154"/>
              <a:ext cx="338256" cy="3382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5</a:t>
              </a:r>
              <a:endParaRPr lang="ru-RU"/>
            </a:p>
          </p:txBody>
        </p:sp>
        <p:sp>
          <p:nvSpPr>
            <p:cNvPr id="1048685" name="Скругленный прямоугольник 1048684"/>
            <p:cNvSpPr/>
            <p:nvPr/>
          </p:nvSpPr>
          <p:spPr>
            <a:xfrm>
              <a:off x="1674700" y="3844741"/>
              <a:ext cx="338256" cy="3382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5</a:t>
              </a:r>
              <a:endParaRPr lang="ru-RU"/>
            </a:p>
          </p:txBody>
        </p:sp>
        <p:sp>
          <p:nvSpPr>
            <p:cNvPr id="1048686" name="Скругленный прямоугольник 1048685"/>
            <p:cNvSpPr/>
            <p:nvPr/>
          </p:nvSpPr>
          <p:spPr>
            <a:xfrm>
              <a:off x="1674700" y="4860649"/>
              <a:ext cx="338256" cy="3382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5</a:t>
              </a:r>
              <a:endParaRPr lang="ru-RU"/>
            </a:p>
          </p:txBody>
        </p:sp>
        <p:sp>
          <p:nvSpPr>
            <p:cNvPr id="1048687" name="Скругленный прямоугольник 1048686"/>
            <p:cNvSpPr/>
            <p:nvPr/>
          </p:nvSpPr>
          <p:spPr>
            <a:xfrm>
              <a:off x="1505572" y="1893420"/>
              <a:ext cx="338256" cy="3382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5</a:t>
              </a:r>
              <a:endParaRPr lang="ru-RU"/>
            </a:p>
          </p:txBody>
        </p:sp>
        <p:sp>
          <p:nvSpPr>
            <p:cNvPr id="1048688" name="Скругленный прямоугольник 1048687"/>
            <p:cNvSpPr/>
            <p:nvPr/>
          </p:nvSpPr>
          <p:spPr>
            <a:xfrm>
              <a:off x="2318423" y="1893420"/>
              <a:ext cx="338256" cy="3382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2</a:t>
              </a:r>
              <a:endParaRPr lang="ru-RU"/>
            </a:p>
          </p:txBody>
        </p:sp>
        <p:sp>
          <p:nvSpPr>
            <p:cNvPr id="1048689" name="Скругленный прямоугольник 1048688"/>
            <p:cNvSpPr/>
            <p:nvPr/>
          </p:nvSpPr>
          <p:spPr>
            <a:xfrm>
              <a:off x="624313" y="2869288"/>
              <a:ext cx="338256" cy="3382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8</a:t>
              </a:r>
              <a:endParaRPr lang="ru-RU"/>
            </a:p>
          </p:txBody>
        </p:sp>
        <p:sp>
          <p:nvSpPr>
            <p:cNvPr id="1048690" name="Скругленный прямоугольник 1048689"/>
            <p:cNvSpPr/>
            <p:nvPr/>
          </p:nvSpPr>
          <p:spPr>
            <a:xfrm>
              <a:off x="1674700" y="2764088"/>
              <a:ext cx="443456" cy="4434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10</a:t>
              </a:r>
              <a:endParaRPr lang="ru-RU"/>
            </a:p>
          </p:txBody>
        </p:sp>
        <p:sp>
          <p:nvSpPr>
            <p:cNvPr id="1048691" name="Скругленный прямоугольник 1048690"/>
            <p:cNvSpPr/>
            <p:nvPr/>
          </p:nvSpPr>
          <p:spPr>
            <a:xfrm>
              <a:off x="3036857" y="2869288"/>
              <a:ext cx="338256" cy="3382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7</a:t>
              </a:r>
              <a:endParaRPr lang="ru-RU"/>
            </a:p>
          </p:txBody>
        </p:sp>
        <p:sp>
          <p:nvSpPr>
            <p:cNvPr id="1048692" name="Скругленный прямоугольник 1048691"/>
            <p:cNvSpPr/>
            <p:nvPr/>
          </p:nvSpPr>
          <p:spPr>
            <a:xfrm>
              <a:off x="624314" y="3753209"/>
              <a:ext cx="338256" cy="3382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9</a:t>
              </a:r>
              <a:endParaRPr lang="ru-RU"/>
            </a:p>
          </p:txBody>
        </p:sp>
        <p:sp>
          <p:nvSpPr>
            <p:cNvPr id="1048693" name="Скругленный прямоугольник 1048692"/>
            <p:cNvSpPr/>
            <p:nvPr/>
          </p:nvSpPr>
          <p:spPr>
            <a:xfrm>
              <a:off x="2962148" y="3925422"/>
              <a:ext cx="338256" cy="3382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3</a:t>
              </a:r>
              <a:endParaRPr lang="ru-RU"/>
            </a:p>
          </p:txBody>
        </p:sp>
        <p:sp>
          <p:nvSpPr>
            <p:cNvPr id="1048694" name="Скругленный прямоугольник 1048693"/>
            <p:cNvSpPr/>
            <p:nvPr/>
          </p:nvSpPr>
          <p:spPr>
            <a:xfrm>
              <a:off x="624313" y="4860648"/>
              <a:ext cx="470392" cy="470390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10</a:t>
              </a:r>
              <a:endParaRPr lang="ru-RU"/>
            </a:p>
          </p:txBody>
        </p:sp>
        <p:sp>
          <p:nvSpPr>
            <p:cNvPr id="1048695" name="Скругленный прямоугольник 1048694"/>
            <p:cNvSpPr/>
            <p:nvPr/>
          </p:nvSpPr>
          <p:spPr>
            <a:xfrm>
              <a:off x="2318422" y="4860649"/>
              <a:ext cx="338256" cy="3382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6</a:t>
              </a:r>
              <a:endParaRPr lang="ru-RU"/>
            </a:p>
          </p:txBody>
        </p:sp>
        <p:sp>
          <p:nvSpPr>
            <p:cNvPr id="1048696" name="Скругленный прямоугольник 1048695"/>
            <p:cNvSpPr/>
            <p:nvPr/>
          </p:nvSpPr>
          <p:spPr>
            <a:xfrm>
              <a:off x="3036856" y="4860648"/>
              <a:ext cx="338256" cy="338255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9</a:t>
              </a:r>
              <a:endParaRPr lang="ru-RU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840391" y="726364"/>
            <a:ext cx="7872404" cy="5405270"/>
            <a:chOff x="3840391" y="726364"/>
            <a:chExt cx="7872404" cy="5405270"/>
          </a:xfrm>
        </p:grpSpPr>
        <p:pic>
          <p:nvPicPr>
            <p:cNvPr id="2097154" name="Рисунок 2097153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40391" y="726364"/>
              <a:ext cx="7872404" cy="5405270"/>
            </a:xfrm>
            <a:prstGeom prst="rect">
              <a:avLst/>
            </a:prstGeom>
          </p:spPr>
        </p:pic>
        <p:sp>
          <p:nvSpPr>
            <p:cNvPr id="1048698" name="Скругленный прямоугольник 1048697"/>
            <p:cNvSpPr/>
            <p:nvPr/>
          </p:nvSpPr>
          <p:spPr>
            <a:xfrm>
              <a:off x="3944130" y="1647539"/>
              <a:ext cx="495184" cy="495184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/>
            <a:p>
              <a:pPr algn="ctr"/>
              <a:r>
                <a:rPr lang="en-US" sz="1400"/>
                <a:t>10</a:t>
              </a:r>
              <a:endParaRPr lang="ru-RU"/>
            </a:p>
          </p:txBody>
        </p:sp>
        <p:sp>
          <p:nvSpPr>
            <p:cNvPr id="1048700" name="Скругленный прямоугольник 1048699"/>
            <p:cNvSpPr/>
            <p:nvPr/>
          </p:nvSpPr>
          <p:spPr>
            <a:xfrm>
              <a:off x="5765204" y="1647539"/>
              <a:ext cx="531405" cy="531405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10</a:t>
              </a:r>
              <a:endParaRPr lang="ru-RU"/>
            </a:p>
          </p:txBody>
        </p:sp>
        <p:sp>
          <p:nvSpPr>
            <p:cNvPr id="1048701" name="Скругленный прямоугольник 1048700"/>
            <p:cNvSpPr/>
            <p:nvPr/>
          </p:nvSpPr>
          <p:spPr>
            <a:xfrm>
              <a:off x="3944130" y="2869288"/>
              <a:ext cx="521910" cy="521910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10</a:t>
              </a:r>
              <a:endParaRPr lang="ru-RU"/>
            </a:p>
          </p:txBody>
        </p:sp>
        <p:sp>
          <p:nvSpPr>
            <p:cNvPr id="1048702" name="Скругленный прямоугольник 1048701"/>
            <p:cNvSpPr/>
            <p:nvPr/>
          </p:nvSpPr>
          <p:spPr>
            <a:xfrm>
              <a:off x="3944129" y="4263677"/>
              <a:ext cx="415008" cy="415008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5</a:t>
              </a:r>
              <a:endParaRPr lang="ru-RU"/>
            </a:p>
          </p:txBody>
        </p:sp>
        <p:sp>
          <p:nvSpPr>
            <p:cNvPr id="1048703" name="Скругленный прямоугольник 1048702"/>
            <p:cNvSpPr/>
            <p:nvPr/>
          </p:nvSpPr>
          <p:spPr>
            <a:xfrm>
              <a:off x="3944130" y="5578442"/>
              <a:ext cx="415008" cy="415008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9</a:t>
              </a:r>
              <a:endParaRPr lang="ru-RU"/>
            </a:p>
          </p:txBody>
        </p:sp>
        <p:sp>
          <p:nvSpPr>
            <p:cNvPr id="1048704" name="Скругленный прямоугольник 1048703"/>
            <p:cNvSpPr/>
            <p:nvPr/>
          </p:nvSpPr>
          <p:spPr>
            <a:xfrm>
              <a:off x="5441777" y="4263677"/>
              <a:ext cx="578543" cy="578543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15</a:t>
              </a:r>
              <a:endParaRPr lang="ru-RU"/>
            </a:p>
          </p:txBody>
        </p:sp>
        <p:sp>
          <p:nvSpPr>
            <p:cNvPr id="1048705" name="Скругленный прямоугольник 1048704"/>
            <p:cNvSpPr/>
            <p:nvPr/>
          </p:nvSpPr>
          <p:spPr>
            <a:xfrm>
              <a:off x="7776592" y="1647538"/>
              <a:ext cx="415008" cy="415008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7</a:t>
              </a:r>
              <a:endParaRPr lang="ru-RU"/>
            </a:p>
          </p:txBody>
        </p:sp>
        <p:sp>
          <p:nvSpPr>
            <p:cNvPr id="1048706" name="Скругленный прямоугольник 1048705"/>
            <p:cNvSpPr/>
            <p:nvPr/>
          </p:nvSpPr>
          <p:spPr>
            <a:xfrm>
              <a:off x="6576620" y="2869288"/>
              <a:ext cx="415008" cy="415008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8</a:t>
              </a:r>
              <a:endParaRPr lang="ru-RU"/>
            </a:p>
          </p:txBody>
        </p:sp>
        <p:sp>
          <p:nvSpPr>
            <p:cNvPr id="1048707" name="Скругленный прямоугольник 1048706"/>
            <p:cNvSpPr/>
            <p:nvPr/>
          </p:nvSpPr>
          <p:spPr>
            <a:xfrm>
              <a:off x="9744693" y="1647538"/>
              <a:ext cx="415008" cy="415008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6</a:t>
              </a:r>
              <a:endParaRPr lang="ru-RU"/>
            </a:p>
          </p:txBody>
        </p:sp>
        <p:sp>
          <p:nvSpPr>
            <p:cNvPr id="1048708" name="Скругленный прямоугольник 1048707"/>
            <p:cNvSpPr/>
            <p:nvPr/>
          </p:nvSpPr>
          <p:spPr>
            <a:xfrm>
              <a:off x="8344601" y="2869287"/>
              <a:ext cx="415008" cy="415008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9</a:t>
              </a:r>
              <a:endParaRPr lang="ru-RU"/>
            </a:p>
          </p:txBody>
        </p:sp>
        <p:sp>
          <p:nvSpPr>
            <p:cNvPr id="1048709" name="Скругленный прямоугольник 1048708"/>
            <p:cNvSpPr/>
            <p:nvPr/>
          </p:nvSpPr>
          <p:spPr>
            <a:xfrm>
              <a:off x="10028698" y="2869287"/>
              <a:ext cx="415008" cy="415008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7</a:t>
              </a:r>
              <a:endParaRPr lang="ru-RU"/>
            </a:p>
          </p:txBody>
        </p:sp>
        <p:sp>
          <p:nvSpPr>
            <p:cNvPr id="1048710" name="Скругленный прямоугольник 1048709"/>
            <p:cNvSpPr/>
            <p:nvPr/>
          </p:nvSpPr>
          <p:spPr>
            <a:xfrm>
              <a:off x="7929593" y="4263676"/>
              <a:ext cx="415008" cy="415008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5</a:t>
              </a:r>
              <a:endParaRPr lang="ru-RU"/>
            </a:p>
          </p:txBody>
        </p:sp>
        <p:sp>
          <p:nvSpPr>
            <p:cNvPr id="1048711" name="Скругленный прямоугольник 1048710"/>
            <p:cNvSpPr/>
            <p:nvPr/>
          </p:nvSpPr>
          <p:spPr>
            <a:xfrm>
              <a:off x="9744693" y="4263676"/>
              <a:ext cx="415008" cy="415008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5</a:t>
              </a:r>
              <a:endParaRPr lang="ru-RU"/>
            </a:p>
          </p:txBody>
        </p:sp>
        <p:sp>
          <p:nvSpPr>
            <p:cNvPr id="1048712" name="Скругленный прямоугольник 1048711"/>
            <p:cNvSpPr/>
            <p:nvPr/>
          </p:nvSpPr>
          <p:spPr>
            <a:xfrm>
              <a:off x="6161612" y="5578441"/>
              <a:ext cx="415008" cy="415008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5</a:t>
              </a:r>
              <a:endParaRPr lang="ru-RU"/>
            </a:p>
          </p:txBody>
        </p:sp>
        <p:sp>
          <p:nvSpPr>
            <p:cNvPr id="1048713" name="Скругленный прямоугольник 1048712"/>
            <p:cNvSpPr/>
            <p:nvPr/>
          </p:nvSpPr>
          <p:spPr>
            <a:xfrm>
              <a:off x="7929593" y="5578442"/>
              <a:ext cx="415008" cy="415008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4</a:t>
              </a:r>
              <a:endParaRPr lang="ru-RU"/>
            </a:p>
          </p:txBody>
        </p:sp>
        <p:sp>
          <p:nvSpPr>
            <p:cNvPr id="1048714" name="Скругленный прямоугольник 1048713"/>
            <p:cNvSpPr/>
            <p:nvPr/>
          </p:nvSpPr>
          <p:spPr>
            <a:xfrm>
              <a:off x="9236085" y="5578441"/>
              <a:ext cx="476095" cy="476095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10</a:t>
              </a: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Рисунок 209715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18461" y="0"/>
            <a:ext cx="9955077" cy="6851150"/>
          </a:xfrm>
          <a:prstGeom prst="rect">
            <a:avLst/>
          </a:prstGeom>
        </p:spPr>
      </p:pic>
      <p:sp>
        <p:nvSpPr>
          <p:cNvPr id="1048717" name="Скругленный прямоугольник 1048716"/>
          <p:cNvSpPr/>
          <p:nvPr/>
        </p:nvSpPr>
        <p:spPr>
          <a:xfrm>
            <a:off x="1248531" y="1151656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5</a:t>
            </a:r>
            <a:endParaRPr lang="ru-RU"/>
          </a:p>
        </p:txBody>
      </p:sp>
      <p:sp>
        <p:nvSpPr>
          <p:cNvPr id="1048719" name="Скругленный прямоугольник 1048718"/>
          <p:cNvSpPr/>
          <p:nvPr/>
        </p:nvSpPr>
        <p:spPr>
          <a:xfrm>
            <a:off x="3611194" y="1151656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8</a:t>
            </a:r>
            <a:endParaRPr lang="ru-RU"/>
          </a:p>
        </p:txBody>
      </p:sp>
      <p:sp>
        <p:nvSpPr>
          <p:cNvPr id="1048720" name="Скругленный прямоугольник 1048719"/>
          <p:cNvSpPr/>
          <p:nvPr/>
        </p:nvSpPr>
        <p:spPr>
          <a:xfrm>
            <a:off x="1248530" y="2842322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9</a:t>
            </a:r>
            <a:endParaRPr lang="ru-RU"/>
          </a:p>
        </p:txBody>
      </p:sp>
      <p:sp>
        <p:nvSpPr>
          <p:cNvPr id="1048721" name="Скругленный прямоугольник 1048720"/>
          <p:cNvSpPr/>
          <p:nvPr/>
        </p:nvSpPr>
        <p:spPr>
          <a:xfrm>
            <a:off x="1248531" y="4390660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10</a:t>
            </a:r>
            <a:endParaRPr lang="ru-RU"/>
          </a:p>
        </p:txBody>
      </p:sp>
      <p:sp>
        <p:nvSpPr>
          <p:cNvPr id="1048722" name="Скругленный прямоугольник 1048721"/>
          <p:cNvSpPr/>
          <p:nvPr/>
        </p:nvSpPr>
        <p:spPr>
          <a:xfrm>
            <a:off x="1248531" y="6051607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10</a:t>
            </a:r>
            <a:endParaRPr lang="ru-RU"/>
          </a:p>
        </p:txBody>
      </p:sp>
      <p:sp>
        <p:nvSpPr>
          <p:cNvPr id="1048723" name="Скругленный прямоугольник 1048722"/>
          <p:cNvSpPr/>
          <p:nvPr/>
        </p:nvSpPr>
        <p:spPr>
          <a:xfrm>
            <a:off x="3319566" y="2842322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9</a:t>
            </a:r>
            <a:endParaRPr lang="ru-RU"/>
          </a:p>
        </p:txBody>
      </p:sp>
      <p:sp>
        <p:nvSpPr>
          <p:cNvPr id="1048724" name="Скругленный прямоугольник 1048723"/>
          <p:cNvSpPr/>
          <p:nvPr/>
        </p:nvSpPr>
        <p:spPr>
          <a:xfrm>
            <a:off x="3902820" y="4390659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6</a:t>
            </a:r>
            <a:endParaRPr lang="ru-RU"/>
          </a:p>
        </p:txBody>
      </p:sp>
      <p:sp>
        <p:nvSpPr>
          <p:cNvPr id="1048725" name="Скругленный прямоугольник 1048724"/>
          <p:cNvSpPr/>
          <p:nvPr/>
        </p:nvSpPr>
        <p:spPr>
          <a:xfrm>
            <a:off x="2938558" y="6051606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7</a:t>
            </a:r>
            <a:endParaRPr lang="ru-RU"/>
          </a:p>
        </p:txBody>
      </p:sp>
      <p:sp>
        <p:nvSpPr>
          <p:cNvPr id="1048726" name="Скругленный прямоугольник 1048725"/>
          <p:cNvSpPr/>
          <p:nvPr/>
        </p:nvSpPr>
        <p:spPr>
          <a:xfrm>
            <a:off x="4812822" y="6051606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9</a:t>
            </a:r>
            <a:endParaRPr lang="ru-RU"/>
          </a:p>
        </p:txBody>
      </p:sp>
      <p:sp>
        <p:nvSpPr>
          <p:cNvPr id="1048727" name="Скругленный прямоугольник 1048726"/>
          <p:cNvSpPr/>
          <p:nvPr/>
        </p:nvSpPr>
        <p:spPr>
          <a:xfrm>
            <a:off x="5512747" y="1151656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6</a:t>
            </a:r>
            <a:endParaRPr lang="ru-RU"/>
          </a:p>
        </p:txBody>
      </p:sp>
      <p:sp>
        <p:nvSpPr>
          <p:cNvPr id="1048728" name="Скругленный прямоугольник 1048727"/>
          <p:cNvSpPr/>
          <p:nvPr/>
        </p:nvSpPr>
        <p:spPr>
          <a:xfrm>
            <a:off x="5221120" y="2845747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5</a:t>
            </a:r>
            <a:endParaRPr lang="ru-RU"/>
          </a:p>
        </p:txBody>
      </p:sp>
      <p:sp>
        <p:nvSpPr>
          <p:cNvPr id="1048729" name="Скругленный прямоугольник 1048728"/>
          <p:cNvSpPr/>
          <p:nvPr/>
        </p:nvSpPr>
        <p:spPr>
          <a:xfrm>
            <a:off x="6096000" y="4390659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5</a:t>
            </a:r>
            <a:endParaRPr lang="ru-RU"/>
          </a:p>
        </p:txBody>
      </p:sp>
      <p:sp>
        <p:nvSpPr>
          <p:cNvPr id="1048730" name="Скругленный прямоугольник 1048729"/>
          <p:cNvSpPr/>
          <p:nvPr/>
        </p:nvSpPr>
        <p:spPr>
          <a:xfrm>
            <a:off x="7342365" y="1151656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8</a:t>
            </a:r>
            <a:endParaRPr lang="ru-RU"/>
          </a:p>
        </p:txBody>
      </p:sp>
      <p:sp>
        <p:nvSpPr>
          <p:cNvPr id="1048731" name="Скругленный прямоугольник 1048730"/>
          <p:cNvSpPr/>
          <p:nvPr/>
        </p:nvSpPr>
        <p:spPr>
          <a:xfrm>
            <a:off x="9324462" y="1151655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7</a:t>
            </a:r>
            <a:endParaRPr lang="ru-RU"/>
          </a:p>
        </p:txBody>
      </p:sp>
      <p:sp>
        <p:nvSpPr>
          <p:cNvPr id="1048732" name="Скругленный прямоугольник 1048731"/>
          <p:cNvSpPr/>
          <p:nvPr/>
        </p:nvSpPr>
        <p:spPr>
          <a:xfrm>
            <a:off x="7122673" y="2842322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9</a:t>
            </a:r>
            <a:endParaRPr lang="ru-RU"/>
          </a:p>
        </p:txBody>
      </p:sp>
      <p:sp>
        <p:nvSpPr>
          <p:cNvPr id="1048733" name="Скругленный прямоугольник 1048732"/>
          <p:cNvSpPr/>
          <p:nvPr/>
        </p:nvSpPr>
        <p:spPr>
          <a:xfrm>
            <a:off x="6387625" y="6051606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1400">
                <a:latin typeface="Arial"/>
              </a:rPr>
              <a:t>10</a:t>
            </a:r>
            <a:endParaRPr lang="ru-RU"/>
          </a:p>
        </p:txBody>
      </p:sp>
      <p:sp>
        <p:nvSpPr>
          <p:cNvPr id="1048734" name="Скругленный прямоугольник 1048733"/>
          <p:cNvSpPr/>
          <p:nvPr/>
        </p:nvSpPr>
        <p:spPr>
          <a:xfrm>
            <a:off x="9098105" y="2842321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5</a:t>
            </a:r>
            <a:endParaRPr lang="ru-RU"/>
          </a:p>
        </p:txBody>
      </p:sp>
      <p:sp>
        <p:nvSpPr>
          <p:cNvPr id="1048735" name="Скругленный прямоугольник 1048734"/>
          <p:cNvSpPr/>
          <p:nvPr/>
        </p:nvSpPr>
        <p:spPr>
          <a:xfrm>
            <a:off x="7816576" y="4390659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7</a:t>
            </a:r>
            <a:endParaRPr lang="ru-RU"/>
          </a:p>
        </p:txBody>
      </p:sp>
      <p:sp>
        <p:nvSpPr>
          <p:cNvPr id="1048736" name="Скругленный прямоугольник 1048735"/>
          <p:cNvSpPr/>
          <p:nvPr/>
        </p:nvSpPr>
        <p:spPr>
          <a:xfrm>
            <a:off x="8108202" y="6051606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8</a:t>
            </a:r>
            <a:endParaRPr lang="ru-RU"/>
          </a:p>
        </p:txBody>
      </p:sp>
      <p:sp>
        <p:nvSpPr>
          <p:cNvPr id="1048737" name="Скругленный прямоугольник 1048736"/>
          <p:cNvSpPr/>
          <p:nvPr/>
        </p:nvSpPr>
        <p:spPr>
          <a:xfrm>
            <a:off x="9324462" y="4446964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5</a:t>
            </a:r>
            <a:endParaRPr lang="ru-RU"/>
          </a:p>
        </p:txBody>
      </p:sp>
      <p:sp>
        <p:nvSpPr>
          <p:cNvPr id="1048738" name="Скругленный прямоугольник 1048737"/>
          <p:cNvSpPr/>
          <p:nvPr/>
        </p:nvSpPr>
        <p:spPr>
          <a:xfrm>
            <a:off x="9509866" y="6051607"/>
            <a:ext cx="583253" cy="58325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893E0"/>
            </a:solidFill>
          </a:ln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Arial"/>
              </a:rPr>
              <a:t>5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664043" y="671285"/>
            <a:ext cx="5215184" cy="5411702"/>
            <a:chOff x="664043" y="671285"/>
            <a:chExt cx="5215184" cy="5411702"/>
          </a:xfrm>
        </p:grpSpPr>
        <p:pic>
          <p:nvPicPr>
            <p:cNvPr id="2097156" name="Рисунок 2097155"/>
            <p:cNvPicPr>
              <a:picLocks/>
            </p:cNvPicPr>
            <p:nvPr/>
          </p:nvPicPr>
          <p:blipFill>
            <a:blip r:embed="rId2"/>
            <a:srcRect l="5052" t="3205" r="52409" b="67439"/>
            <a:stretch>
              <a:fillRect/>
            </a:stretch>
          </p:blipFill>
          <p:spPr>
            <a:xfrm>
              <a:off x="664043" y="671285"/>
              <a:ext cx="5215184" cy="5411702"/>
            </a:xfrm>
            <a:prstGeom prst="rect">
              <a:avLst/>
            </a:prstGeom>
          </p:spPr>
        </p:pic>
        <p:sp>
          <p:nvSpPr>
            <p:cNvPr id="1048739" name="Скругленный прямоугольник 1048738"/>
            <p:cNvSpPr/>
            <p:nvPr/>
          </p:nvSpPr>
          <p:spPr>
            <a:xfrm>
              <a:off x="744847" y="1815552"/>
              <a:ext cx="583253" cy="583253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/>
                <a:t>10</a:t>
              </a:r>
              <a:endParaRPr lang="ru-RU"/>
            </a:p>
          </p:txBody>
        </p:sp>
        <p:sp>
          <p:nvSpPr>
            <p:cNvPr id="1048740" name="Скругленный прямоугольник 1048739"/>
            <p:cNvSpPr/>
            <p:nvPr/>
          </p:nvSpPr>
          <p:spPr>
            <a:xfrm>
              <a:off x="2417255" y="1815552"/>
              <a:ext cx="583253" cy="583253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10</a:t>
              </a:r>
              <a:endParaRPr lang="ru-RU"/>
            </a:p>
          </p:txBody>
        </p:sp>
        <p:sp>
          <p:nvSpPr>
            <p:cNvPr id="1048741" name="Скругленный прямоугольник 1048740"/>
            <p:cNvSpPr/>
            <p:nvPr/>
          </p:nvSpPr>
          <p:spPr>
            <a:xfrm>
              <a:off x="4089662" y="1815552"/>
              <a:ext cx="583253" cy="583253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12</a:t>
              </a:r>
              <a:endParaRPr lang="ru-RU"/>
            </a:p>
          </p:txBody>
        </p:sp>
        <p:sp>
          <p:nvSpPr>
            <p:cNvPr id="1048742" name="Скругленный прямоугольник 1048741"/>
            <p:cNvSpPr/>
            <p:nvPr/>
          </p:nvSpPr>
          <p:spPr>
            <a:xfrm>
              <a:off x="744846" y="3541245"/>
              <a:ext cx="583253" cy="583253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15</a:t>
              </a:r>
              <a:endParaRPr lang="ru-RU"/>
            </a:p>
          </p:txBody>
        </p:sp>
        <p:sp>
          <p:nvSpPr>
            <p:cNvPr id="1048743" name="Скругленный прямоугольник 1048742"/>
            <p:cNvSpPr/>
            <p:nvPr/>
          </p:nvSpPr>
          <p:spPr>
            <a:xfrm>
              <a:off x="2829189" y="3541245"/>
              <a:ext cx="583253" cy="583253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14</a:t>
              </a:r>
              <a:endParaRPr lang="ru-RU"/>
            </a:p>
          </p:txBody>
        </p:sp>
        <p:sp>
          <p:nvSpPr>
            <p:cNvPr id="1048744" name="Скругленный прямоугольник 1048743"/>
            <p:cNvSpPr/>
            <p:nvPr/>
          </p:nvSpPr>
          <p:spPr>
            <a:xfrm>
              <a:off x="4089662" y="3541245"/>
              <a:ext cx="583253" cy="583253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13</a:t>
              </a:r>
              <a:endParaRPr lang="ru-RU"/>
            </a:p>
          </p:txBody>
        </p:sp>
        <p:sp>
          <p:nvSpPr>
            <p:cNvPr id="1048745" name="Скругленный прямоугольник 1048744"/>
            <p:cNvSpPr/>
            <p:nvPr/>
          </p:nvSpPr>
          <p:spPr>
            <a:xfrm>
              <a:off x="744846" y="5266937"/>
              <a:ext cx="583253" cy="583253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18</a:t>
              </a:r>
              <a:endParaRPr lang="ru-RU"/>
            </a:p>
          </p:txBody>
        </p:sp>
        <p:sp>
          <p:nvSpPr>
            <p:cNvPr id="1048746" name="Скругленный прямоугольник 1048745"/>
            <p:cNvSpPr/>
            <p:nvPr/>
          </p:nvSpPr>
          <p:spPr>
            <a:xfrm>
              <a:off x="3596737" y="5266937"/>
              <a:ext cx="583253" cy="583253"/>
            </a:xfrm>
            <a:prstGeom prst="roundRect">
              <a:avLst/>
            </a:prstGeom>
            <a:solidFill>
              <a:srgbClr val="FFFFFF"/>
            </a:solidFill>
            <a:ln w="25400">
              <a:solidFill>
                <a:srgbClr val="3893E0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latin typeface="Arial"/>
                </a:rPr>
                <a:t>15</a:t>
              </a:r>
              <a:endParaRPr lang="ru-RU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6310939" y="671285"/>
            <a:ext cx="5157591" cy="5416616"/>
            <a:chOff x="6310939" y="671285"/>
            <a:chExt cx="5157591" cy="5416616"/>
          </a:xfrm>
        </p:grpSpPr>
        <p:pic>
          <p:nvPicPr>
            <p:cNvPr id="2097157" name="Рисунок 2097156"/>
            <p:cNvPicPr>
              <a:picLocks/>
            </p:cNvPicPr>
            <p:nvPr/>
          </p:nvPicPr>
          <p:blipFill>
            <a:blip r:embed="rId2"/>
            <a:srcRect l="5284" t="67957" r="53155" b="3177"/>
            <a:stretch>
              <a:fillRect/>
            </a:stretch>
          </p:blipFill>
          <p:spPr>
            <a:xfrm>
              <a:off x="6310939" y="671285"/>
              <a:ext cx="5157591" cy="5416616"/>
            </a:xfrm>
            <a:prstGeom prst="rect">
              <a:avLst/>
            </a:prstGeom>
          </p:spPr>
        </p:pic>
        <p:sp>
          <p:nvSpPr>
            <p:cNvPr id="1048748" name="Скругленный прямоугольник 1048747"/>
            <p:cNvSpPr/>
            <p:nvPr/>
          </p:nvSpPr>
          <p:spPr>
            <a:xfrm>
              <a:off x="6573576" y="1815551"/>
              <a:ext cx="596260" cy="596260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/>
            <a:p>
              <a:pPr algn="ctr"/>
              <a:r>
                <a:rPr lang="en-US"/>
                <a:t>8</a:t>
              </a:r>
              <a:endParaRPr lang="ru-RU"/>
            </a:p>
          </p:txBody>
        </p:sp>
        <p:sp>
          <p:nvSpPr>
            <p:cNvPr id="1048750" name="Скругленный прямоугольник 1048749"/>
            <p:cNvSpPr/>
            <p:nvPr/>
          </p:nvSpPr>
          <p:spPr>
            <a:xfrm>
              <a:off x="8131990" y="1815550"/>
              <a:ext cx="596260" cy="596260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Arial"/>
                </a:rPr>
                <a:t>10</a:t>
              </a:r>
              <a:endParaRPr lang="ru-RU"/>
            </a:p>
          </p:txBody>
        </p:sp>
        <p:sp>
          <p:nvSpPr>
            <p:cNvPr id="1048751" name="Скругленный прямоугольник 1048750"/>
            <p:cNvSpPr/>
            <p:nvPr/>
          </p:nvSpPr>
          <p:spPr>
            <a:xfrm>
              <a:off x="9604444" y="1815551"/>
              <a:ext cx="596260" cy="596260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Arial"/>
                </a:rPr>
                <a:t>7</a:t>
              </a:r>
              <a:endParaRPr lang="ru-RU"/>
            </a:p>
          </p:txBody>
        </p:sp>
        <p:sp>
          <p:nvSpPr>
            <p:cNvPr id="1048752" name="Скругленный прямоугольник 1048751"/>
            <p:cNvSpPr/>
            <p:nvPr/>
          </p:nvSpPr>
          <p:spPr>
            <a:xfrm>
              <a:off x="6573575" y="3528237"/>
              <a:ext cx="596260" cy="596260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Arial"/>
                </a:rPr>
                <a:t>9</a:t>
              </a:r>
              <a:endParaRPr lang="ru-RU"/>
            </a:p>
          </p:txBody>
        </p:sp>
        <p:sp>
          <p:nvSpPr>
            <p:cNvPr id="1048753" name="Скругленный прямоугольник 1048752"/>
            <p:cNvSpPr/>
            <p:nvPr/>
          </p:nvSpPr>
          <p:spPr>
            <a:xfrm>
              <a:off x="8131990" y="3541245"/>
              <a:ext cx="596260" cy="596260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Arial"/>
                </a:rPr>
                <a:t>15</a:t>
              </a:r>
              <a:endParaRPr lang="ru-RU"/>
            </a:p>
          </p:txBody>
        </p:sp>
        <p:sp>
          <p:nvSpPr>
            <p:cNvPr id="1048754" name="Скругленный прямоугольник 1048753"/>
            <p:cNvSpPr/>
            <p:nvPr/>
          </p:nvSpPr>
          <p:spPr>
            <a:xfrm>
              <a:off x="9902574" y="3528237"/>
              <a:ext cx="596260" cy="596260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Arial"/>
                </a:rPr>
                <a:t>13</a:t>
              </a:r>
              <a:endParaRPr lang="ru-RU"/>
            </a:p>
          </p:txBody>
        </p:sp>
        <p:sp>
          <p:nvSpPr>
            <p:cNvPr id="1048755" name="Скругленный прямоугольник 1048754"/>
            <p:cNvSpPr/>
            <p:nvPr/>
          </p:nvSpPr>
          <p:spPr>
            <a:xfrm>
              <a:off x="6573575" y="5372703"/>
              <a:ext cx="596260" cy="596260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Arial"/>
                </a:rPr>
                <a:t>5</a:t>
              </a:r>
              <a:endParaRPr lang="ru-RU"/>
            </a:p>
          </p:txBody>
        </p:sp>
        <p:sp>
          <p:nvSpPr>
            <p:cNvPr id="1048756" name="Скругленный прямоугольник 1048755"/>
            <p:cNvSpPr/>
            <p:nvPr/>
          </p:nvSpPr>
          <p:spPr>
            <a:xfrm>
              <a:off x="8131990" y="5372702"/>
              <a:ext cx="596260" cy="596260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Arial"/>
                </a:rPr>
                <a:t>6</a:t>
              </a:r>
              <a:endParaRPr lang="ru-RU"/>
            </a:p>
          </p:txBody>
        </p:sp>
        <p:sp>
          <p:nvSpPr>
            <p:cNvPr id="1048757" name="Скругленный прямоугольник 1048756"/>
            <p:cNvSpPr/>
            <p:nvPr/>
          </p:nvSpPr>
          <p:spPr>
            <a:xfrm>
              <a:off x="9306314" y="5372703"/>
              <a:ext cx="596260" cy="596260"/>
            </a:xfrm>
            <a:prstGeom prst="roundRect">
              <a:avLst/>
            </a:prstGeom>
            <a:solidFill>
              <a:srgbClr val="279C64"/>
            </a:solidFill>
            <a:ln w="25400">
              <a:solidFill>
                <a:srgbClr val="1C7D4E"/>
              </a:solidFill>
            </a:ln>
          </p:spPr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Arial"/>
                </a:rPr>
                <a:t>10</a:t>
              </a: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extBox 1"/>
          <p:cNvSpPr txBox="1"/>
          <p:nvPr/>
        </p:nvSpPr>
        <p:spPr>
          <a:xfrm>
            <a:off x="1433015" y="1951630"/>
            <a:ext cx="9089409" cy="189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/>
              <a:t>Тема: Цена. Количество. Стоимость.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extBox 1"/>
          <p:cNvSpPr txBox="1"/>
          <p:nvPr/>
        </p:nvSpPr>
        <p:spPr>
          <a:xfrm>
            <a:off x="1637729" y="2429302"/>
            <a:ext cx="8843749" cy="1285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Цель: научиться находить цену, количество, стоимость.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Office PowerPoint</Application>
  <PresentationFormat>Широкоэкранный</PresentationFormat>
  <Paragraphs>136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</cp:revision>
  <dcterms:created xsi:type="dcterms:W3CDTF">2024-09-24T02:01:39Z</dcterms:created>
  <dcterms:modified xsi:type="dcterms:W3CDTF">2024-11-04T19:30:13Z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e677e0e46770441eac21c52d09df7c71</vt:lpwstr>
  </property>
</Properties>
</file>